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"/>
  </p:notesMasterIdLst>
  <p:handoutMasterIdLst>
    <p:handoutMasterId r:id="rId4"/>
  </p:handoutMasterIdLst>
  <p:sldIdLst>
    <p:sldId id="5068" r:id="rId2"/>
  </p:sldIdLst>
  <p:sldSz cx="9144000" cy="6858000" type="screen4x3"/>
  <p:notesSz cx="6865938" cy="99980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rgbClr val="FFFFFF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158">
          <p15:clr>
            <a:srgbClr val="A4A3A4"/>
          </p15:clr>
        </p15:guide>
        <p15:guide id="3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orient="horz" pos="3051" userDrawn="1">
          <p15:clr>
            <a:srgbClr val="A4A3A4"/>
          </p15:clr>
        </p15:guide>
        <p15:guide id="4" pos="2160" userDrawn="1">
          <p15:clr>
            <a:srgbClr val="A4A3A4"/>
          </p15:clr>
        </p15:guide>
        <p15:guide id="5" orient="horz" pos="3148" userDrawn="1">
          <p15:clr>
            <a:srgbClr val="A4A3A4"/>
          </p15:clr>
        </p15:guide>
        <p15:guide id="6" orient="horz" pos="3250" userDrawn="1">
          <p15:clr>
            <a:srgbClr val="A4A3A4"/>
          </p15:clr>
        </p15:guide>
        <p15:guide id="7" orient="horz" pos="3249" userDrawn="1">
          <p15:clr>
            <a:srgbClr val="A4A3A4"/>
          </p15:clr>
        </p15:guide>
        <p15:guide id="8" pos="2165" userDrawn="1">
          <p15:clr>
            <a:srgbClr val="A4A3A4"/>
          </p15:clr>
        </p15:guide>
        <p15:guide id="9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D1E7"/>
    <a:srgbClr val="0000FF"/>
    <a:srgbClr val="799AED"/>
    <a:srgbClr val="008000"/>
    <a:srgbClr val="CC0099"/>
    <a:srgbClr val="99FF99"/>
    <a:srgbClr val="FFFF66"/>
    <a:srgbClr val="6600CC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8980" autoAdjust="0"/>
  </p:normalViewPr>
  <p:slideViewPr>
    <p:cSldViewPr>
      <p:cViewPr varScale="1">
        <p:scale>
          <a:sx n="86" d="100"/>
          <a:sy n="86" d="100"/>
        </p:scale>
        <p:origin x="1675" y="72"/>
      </p:cViewPr>
      <p:guideLst>
        <p:guide orient="horz" pos="1207"/>
        <p:guide pos="158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298" y="-62"/>
      </p:cViewPr>
      <p:guideLst>
        <p:guide orient="horz" pos="3150"/>
        <p:guide pos="2162"/>
        <p:guide orient="horz" pos="3051"/>
        <p:guide pos="2160"/>
        <p:guide orient="horz" pos="3148"/>
        <p:guide orient="horz" pos="3250"/>
        <p:guide orient="horz" pos="3249"/>
        <p:guide pos="216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5" y="13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t" anchorCtr="0" compatLnSpc="1">
            <a:prstTxWarp prst="textNoShape">
              <a:avLst/>
            </a:prstTxWarp>
          </a:bodyPr>
          <a:lstStyle>
            <a:lvl1pPr defTabSz="929637">
              <a:defRPr sz="1200" b="0">
                <a:solidFill>
                  <a:schemeClr val="tx1"/>
                </a:solidFill>
                <a:latin typeface="굴림" charset="-127"/>
                <a:ea typeface="굴림" charset="-127"/>
                <a:sym typeface="Wingdings" pitchFamily="2" charset="2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1041" y="13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t" anchorCtr="0" compatLnSpc="1">
            <a:prstTxWarp prst="textNoShape">
              <a:avLst/>
            </a:prstTxWarp>
          </a:bodyPr>
          <a:lstStyle>
            <a:lvl1pPr algn="r" defTabSz="929637">
              <a:defRPr sz="1200" b="0">
                <a:solidFill>
                  <a:schemeClr val="tx1"/>
                </a:solidFill>
                <a:latin typeface="굴림" charset="-127"/>
                <a:ea typeface="굴림" charset="-127"/>
                <a:sym typeface="Wingdings" pitchFamily="2" charset="2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" y="9496677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b" anchorCtr="0" compatLnSpc="1">
            <a:prstTxWarp prst="textNoShape">
              <a:avLst/>
            </a:prstTxWarp>
          </a:bodyPr>
          <a:lstStyle>
            <a:lvl1pPr defTabSz="929637">
              <a:defRPr sz="1200" b="0">
                <a:solidFill>
                  <a:schemeClr val="tx1"/>
                </a:solidFill>
                <a:latin typeface="굴림" charset="-127"/>
                <a:ea typeface="굴림" charset="-127"/>
                <a:sym typeface="Wingdings" pitchFamily="2" charset="2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1041" y="9496677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b" anchorCtr="0" compatLnSpc="1">
            <a:prstTxWarp prst="textNoShape">
              <a:avLst/>
            </a:prstTxWarp>
          </a:bodyPr>
          <a:lstStyle>
            <a:lvl1pPr algn="r" defTabSz="929637">
              <a:defRPr sz="1200" b="0">
                <a:solidFill>
                  <a:schemeClr val="tx1"/>
                </a:solidFill>
                <a:latin typeface="굴림" charset="-127"/>
                <a:ea typeface="굴림" charset="-127"/>
                <a:sym typeface="Wingdings" pitchFamily="2" charset="2"/>
              </a:defRPr>
            </a:lvl1pPr>
          </a:lstStyle>
          <a:p>
            <a:pPr>
              <a:defRPr/>
            </a:pPr>
            <a:fld id="{975BC9AC-5EC2-41CC-A432-551ABF7BCCEF}" type="slidenum">
              <a:rPr lang="en-US" altLang="ko-KR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17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5" y="13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t" anchorCtr="0" compatLnSpc="1">
            <a:prstTxWarp prst="textNoShape">
              <a:avLst/>
            </a:prstTxWarp>
          </a:bodyPr>
          <a:lstStyle>
            <a:lvl1pPr defTabSz="929637">
              <a:defRPr sz="12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1041" y="13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t" anchorCtr="0" compatLnSpc="1">
            <a:prstTxWarp prst="textNoShape">
              <a:avLst/>
            </a:prstTxWarp>
          </a:bodyPr>
          <a:lstStyle>
            <a:lvl1pPr algn="r" defTabSz="929637">
              <a:defRPr sz="12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7713"/>
            <a:ext cx="5002213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90" y="4749142"/>
            <a:ext cx="5493383" cy="450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5" y="9496677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b" anchorCtr="0" compatLnSpc="1">
            <a:prstTxWarp prst="textNoShape">
              <a:avLst/>
            </a:prstTxWarp>
          </a:bodyPr>
          <a:lstStyle>
            <a:lvl1pPr defTabSz="929637">
              <a:defRPr sz="12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1041" y="9496677"/>
            <a:ext cx="2973337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4" tIns="46446" rIns="92894" bIns="46446" numCol="1" anchor="b" anchorCtr="0" compatLnSpc="1">
            <a:prstTxWarp prst="textNoShape">
              <a:avLst/>
            </a:prstTxWarp>
          </a:bodyPr>
          <a:lstStyle>
            <a:lvl1pPr algn="r" defTabSz="929637">
              <a:defRPr sz="12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defRPr>
            </a:lvl1pPr>
          </a:lstStyle>
          <a:p>
            <a:pPr>
              <a:defRPr/>
            </a:pPr>
            <a:fld id="{A9BCC019-AC72-4B45-8769-C352B97792BD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0234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5293-AF00-4F82-B8BF-EFF2923E01E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BE7D-D7E2-43E9-9DB6-39C5F4CD81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0" y="0"/>
            <a:ext cx="914400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LYCRA beauty &lt;</a:t>
            </a:r>
            <a:r>
              <a:rPr lang="en-US" altLang="ko-KR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No-wire 76</a:t>
            </a: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차</a:t>
            </a:r>
            <a:r>
              <a:rPr lang="en-US" altLang="ko-KR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&gt;</a:t>
            </a: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00000000-0008-0000-0100-000034020000}"/>
              </a:ext>
            </a:extLst>
          </p:cNvPr>
          <p:cNvSpPr txBox="1"/>
          <p:nvPr/>
        </p:nvSpPr>
        <p:spPr>
          <a:xfrm>
            <a:off x="394396" y="3214116"/>
            <a:ext cx="20882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tx1"/>
                </a:solidFill>
              </a:rPr>
              <a:t>SB/SP 7601 (Blue)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TextBox 46">
            <a:extLst>
              <a:ext uri="{FF2B5EF4-FFF2-40B4-BE49-F238E27FC236}">
                <a16:creationId xmlns:a16="http://schemas.microsoft.com/office/drawing/2014/main" id="{00000000-0008-0000-0100-000036020000}"/>
              </a:ext>
            </a:extLst>
          </p:cNvPr>
          <p:cNvSpPr txBox="1"/>
          <p:nvPr/>
        </p:nvSpPr>
        <p:spPr>
          <a:xfrm>
            <a:off x="2571736" y="3214686"/>
            <a:ext cx="20614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</a:rPr>
              <a:t>SB/SP 7602 (Ivory)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00000000-0008-0000-0100-000036020000}"/>
              </a:ext>
            </a:extLst>
          </p:cNvPr>
          <p:cNvSpPr txBox="1"/>
          <p:nvPr/>
        </p:nvSpPr>
        <p:spPr>
          <a:xfrm>
            <a:off x="4714876" y="3214686"/>
            <a:ext cx="20614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</a:rPr>
              <a:t>SB/SP 7603 </a:t>
            </a:r>
            <a:r>
              <a:rPr lang="en-US" altLang="ko-KR" dirty="0">
                <a:solidFill>
                  <a:schemeClr val="tx1"/>
                </a:solidFill>
                <a:latin typeface="+mj-lt"/>
              </a:rPr>
              <a:t>(Pink</a:t>
            </a:r>
            <a:r>
              <a:rPr lang="en-US" altLang="ko-KR" b="1" dirty="0">
                <a:solidFill>
                  <a:schemeClr val="tx1"/>
                </a:solidFill>
                <a:latin typeface="+mj-lt"/>
              </a:rPr>
              <a:t>)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extBox 46">
            <a:extLst>
              <a:ext uri="{FF2B5EF4-FFF2-40B4-BE49-F238E27FC236}">
                <a16:creationId xmlns:a16="http://schemas.microsoft.com/office/drawing/2014/main" id="{00000000-0008-0000-0100-000036020000}"/>
              </a:ext>
            </a:extLst>
          </p:cNvPr>
          <p:cNvSpPr txBox="1"/>
          <p:nvPr/>
        </p:nvSpPr>
        <p:spPr>
          <a:xfrm>
            <a:off x="6858016" y="3214686"/>
            <a:ext cx="20614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</a:rPr>
              <a:t>SB/SP 7604 (</a:t>
            </a:r>
            <a:r>
              <a:rPr lang="en-US" altLang="ko-KR" dirty="0">
                <a:solidFill>
                  <a:schemeClr val="tx1"/>
                </a:solidFill>
                <a:latin typeface="+mj-lt"/>
              </a:rPr>
              <a:t>Gold</a:t>
            </a:r>
            <a:r>
              <a:rPr lang="en-US" altLang="ko-KR" b="1" dirty="0">
                <a:solidFill>
                  <a:schemeClr val="tx1"/>
                </a:solidFill>
                <a:latin typeface="+mj-lt"/>
              </a:rPr>
              <a:t>)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00000000-0008-0000-0100-000034020000}"/>
              </a:ext>
            </a:extLst>
          </p:cNvPr>
          <p:cNvSpPr txBox="1"/>
          <p:nvPr/>
        </p:nvSpPr>
        <p:spPr>
          <a:xfrm>
            <a:off x="394396" y="6357958"/>
            <a:ext cx="20882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tx1"/>
                </a:solidFill>
              </a:rPr>
              <a:t>SB/SP 7605 (Skin)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000000-0008-0000-0100-000036020000}"/>
              </a:ext>
            </a:extLst>
          </p:cNvPr>
          <p:cNvSpPr txBox="1"/>
          <p:nvPr/>
        </p:nvSpPr>
        <p:spPr>
          <a:xfrm>
            <a:off x="2571736" y="6358528"/>
            <a:ext cx="20614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</a:rPr>
              <a:t>SB/SP 7606 (Green)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TextBox 46">
            <a:extLst>
              <a:ext uri="{FF2B5EF4-FFF2-40B4-BE49-F238E27FC236}">
                <a16:creationId xmlns:a16="http://schemas.microsoft.com/office/drawing/2014/main" id="{00000000-0008-0000-0100-000036020000}"/>
              </a:ext>
            </a:extLst>
          </p:cNvPr>
          <p:cNvSpPr txBox="1"/>
          <p:nvPr/>
        </p:nvSpPr>
        <p:spPr>
          <a:xfrm>
            <a:off x="4714876" y="6358528"/>
            <a:ext cx="20614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</a:rPr>
              <a:t>SB/SP 7607 </a:t>
            </a:r>
            <a:r>
              <a:rPr lang="en-US" altLang="ko-KR" dirty="0">
                <a:solidFill>
                  <a:schemeClr val="tx1"/>
                </a:solidFill>
                <a:latin typeface="+mj-lt"/>
              </a:rPr>
              <a:t>(Brown</a:t>
            </a:r>
            <a:r>
              <a:rPr lang="en-US" altLang="ko-KR" b="1" dirty="0">
                <a:solidFill>
                  <a:schemeClr val="tx1"/>
                </a:solidFill>
                <a:latin typeface="+mj-lt"/>
              </a:rPr>
              <a:t>)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TextBox 46">
            <a:extLst>
              <a:ext uri="{FF2B5EF4-FFF2-40B4-BE49-F238E27FC236}">
                <a16:creationId xmlns:a16="http://schemas.microsoft.com/office/drawing/2014/main" id="{00000000-0008-0000-0100-000036020000}"/>
              </a:ext>
            </a:extLst>
          </p:cNvPr>
          <p:cNvSpPr txBox="1"/>
          <p:nvPr/>
        </p:nvSpPr>
        <p:spPr>
          <a:xfrm>
            <a:off x="6858016" y="6358528"/>
            <a:ext cx="20614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</a:rPr>
              <a:t>SB/SP 7608 (</a:t>
            </a:r>
            <a:r>
              <a:rPr lang="en-US" altLang="ko-KR" dirty="0">
                <a:solidFill>
                  <a:schemeClr val="tx1"/>
                </a:solidFill>
                <a:latin typeface="+mj-lt"/>
              </a:rPr>
              <a:t>Navy</a:t>
            </a:r>
            <a:r>
              <a:rPr lang="en-US" altLang="ko-KR" b="1" dirty="0">
                <a:solidFill>
                  <a:schemeClr val="tx1"/>
                </a:solidFill>
                <a:latin typeface="+mj-lt"/>
              </a:rPr>
              <a:t>)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2427" t="6710" r="-3296" b="20347"/>
          <a:stretch/>
        </p:blipFill>
        <p:spPr>
          <a:xfrm>
            <a:off x="597888" y="588288"/>
            <a:ext cx="1564859" cy="2520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2841" t="7083" r="-1" b="19184"/>
          <a:stretch/>
        </p:blipFill>
        <p:spPr>
          <a:xfrm>
            <a:off x="2757964" y="588288"/>
            <a:ext cx="1509027" cy="252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3399" t="7141" r="-3080" b="20050"/>
          <a:stretch/>
        </p:blipFill>
        <p:spPr>
          <a:xfrm>
            <a:off x="4969650" y="588288"/>
            <a:ext cx="1551893" cy="2520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20000"/>
          </a:blip>
          <a:srcRect l="-890" t="5963" r="-297" b="20808"/>
          <a:stretch/>
        </p:blipFill>
        <p:spPr>
          <a:xfrm>
            <a:off x="7020272" y="588288"/>
            <a:ext cx="1502765" cy="2520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10000"/>
          </a:blip>
          <a:srcRect l="-1799" t="8303" r="-2053" b="19938"/>
          <a:stretch/>
        </p:blipFill>
        <p:spPr>
          <a:xfrm>
            <a:off x="613924" y="3749712"/>
            <a:ext cx="1644564" cy="252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000000-0008-0000-0500-000009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10000"/>
          </a:blip>
          <a:srcRect l="-3651" t="7272" r="-4470" b="20777"/>
          <a:stretch/>
        </p:blipFill>
        <p:spPr>
          <a:xfrm>
            <a:off x="2733037" y="3749712"/>
            <a:ext cx="1560445" cy="2520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10000"/>
          </a:blip>
          <a:srcRect l="-727" t="8008" r="389" b="20327"/>
          <a:stretch/>
        </p:blipFill>
        <p:spPr>
          <a:xfrm>
            <a:off x="4857726" y="3749712"/>
            <a:ext cx="1450608" cy="252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lum bright="10000"/>
          </a:blip>
          <a:srcRect l="-793" t="8928" r="-220" b="19249"/>
          <a:stretch/>
        </p:blipFill>
        <p:spPr>
          <a:xfrm>
            <a:off x="7017966" y="3749712"/>
            <a:ext cx="1491271" cy="25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462441</TotalTime>
  <Words>63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굴림</vt:lpstr>
      <vt:lpstr>맑은 고딕</vt:lpstr>
      <vt:lpstr>Arial</vt:lpstr>
      <vt:lpstr>Office 테마</vt:lpstr>
      <vt:lpstr>PowerPoint 프레젠테이션</vt:lpstr>
    </vt:vector>
  </TitlesOfParts>
  <Company>잡코리아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영업기획팀</dc:title>
  <dc:subject>업무회의</dc:subject>
  <dc:creator>홍준화</dc:creator>
  <dc:description>본 파일의 사용은 저작권법에 의하여 보호되고 있습니다. 사이트에 공시된 허락없는 재판매는 엄격히 금지되어 있습니다.</dc:description>
  <cp:lastModifiedBy>Im Mi so</cp:lastModifiedBy>
  <cp:revision>10660</cp:revision>
  <cp:lastPrinted>2021-02-08T07:27:04Z</cp:lastPrinted>
  <dcterms:created xsi:type="dcterms:W3CDTF">2006-01-06T04:37:59Z</dcterms:created>
  <dcterms:modified xsi:type="dcterms:W3CDTF">2021-03-29T04:02:14Z</dcterms:modified>
</cp:coreProperties>
</file>